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9:34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9:34:5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9:34:5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9:34:58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9:34:59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9:34:59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9:35:00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9:35:00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19:35:08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C73B-E486-4968-887C-8B3929299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F5A061-62E6-41CD-BEAD-D5CF16A72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24D3-4797-4574-83F2-ABE5ACB19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6F868-4BD4-4879-9A7E-8D6B8776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A2718-D262-4E2D-9337-F23D2557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78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DBC5-2317-4A50-80B1-B14ABA28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5AB65-ADBF-42AD-8C64-2A13A66F5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4141B-B18B-4100-862B-C0B9258D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F52FE-7011-4926-A67B-A821178D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21D60-2E2B-4410-922C-75CF0DA5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31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10C6C-4D90-489E-B6A4-5B0CAA581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2DBC1-68B7-4748-A47D-B159974F3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365CF-B6D0-42F7-BA17-C610FCE7F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EAEA0-39D2-4ABB-AAFF-C1F616A2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66CCA-9137-433E-863C-5A499D6D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B335-8FFF-4AD5-87EC-E8AD7149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8FF5B-B509-41D0-A287-54CA2B4AE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6036B-507C-4649-B252-111238F5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E4DF-5FCB-4373-8B86-F26BE4D2D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A72CB-95DD-4B6D-AEB9-60D60BA1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33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7DFD-50E8-4D07-95C0-B89A92A0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196D6-BD06-4CE8-A428-FB70EAA76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8201C-ECDC-4AA5-8C50-D28691C6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D396-582F-410F-98A1-660CB059A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D1E1E-0C85-4847-9E4F-8C26F504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F7DD-E3A6-45F2-BB54-8D6A23BE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DA677-CE50-44F8-AF36-FC67F77D1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2AF69-CFF5-4587-843A-F4B18A630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93779-C1C2-4F90-83E5-48BB4BCDA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EA3D1-0D23-42B1-9E03-3B8A1796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5888B-E882-4498-817E-7BB30E7E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5CC5-1D9C-4303-9CEF-EA076E66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BA7BB-9A1F-4D42-9A98-C303C87E0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2F181-8F0C-4E7F-8201-9BF27CD24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60440-CB7E-415C-A57E-9039E5259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09D78-EF98-494C-99E5-7695B068F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6723CD-31EC-45CE-AF98-B0BD53DF1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EC4FE-005C-4441-AE60-106E3A4F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A7F6B7-B6F2-4218-A4E4-B5556464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0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1D51-4DCA-46B8-B301-FB8A7580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C1D48D-54BB-4212-AE2C-58776CBEA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0843B-A443-48F3-9BFB-19276619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63668-6BDA-4BDF-9CAD-20B84A55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CB987-F60E-4C9B-BF1B-E108D3BC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5BD88-B69F-4E49-832F-3702FFB0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9254F-3696-4484-824A-320BBAF7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86B5-F437-415E-B488-3BE238764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C97B-8510-4D2C-A77B-A864EDBA7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008CD-4B0C-4482-87FF-1F45EB7B0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49BBF-77CB-4360-90AC-E6412CFC9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FE773-6D0E-48EE-821B-BF69F1B2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072D9-AE98-4910-B392-35DF40CC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0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3147-89A4-4E53-9E97-FDFC3592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C8A2F8-2B5C-491C-8218-9BC46C86E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AC71F-306D-471D-9DE8-8CD3FC3D0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4E577-2A10-4120-88A7-21DBED2B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84806-ED4B-4695-B8DE-A1666A86F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1BFE2-35D6-429C-A7FB-C0283391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208F0-3227-4143-A2AF-BF303DF83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0A6C2-10E7-41B6-9275-200CA7A0E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59D1-73BD-4A5C-AE80-518514A20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96E0D-2F27-4425-8BE7-BDB12300460A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040B8-75FE-41AF-BC7A-F32DD408B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4D33F-DBF6-4937-8B4C-235094B06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CDD83-2B62-46C2-A890-C7C0D87B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2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fttt.com/applets/aWp5SRFE/ed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3" Type="http://schemas.openxmlformats.org/officeDocument/2006/relationships/image" Target="../media/image2.png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5" Type="http://schemas.openxmlformats.org/officeDocument/2006/relationships/image" Target="../media/image3.png"/><Relationship Id="rId10" Type="http://schemas.openxmlformats.org/officeDocument/2006/relationships/customXml" Target="../ink/ink6.xml"/><Relationship Id="rId4" Type="http://schemas.openxmlformats.org/officeDocument/2006/relationships/customXml" Target="../ink/ink1.xml"/><Relationship Id="rId9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C36A-E92A-4F49-946E-59BD5B032D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IFTTT Project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32591E-E71A-4F1F-B254-0CD1D28E3B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Sottile</a:t>
            </a:r>
          </a:p>
        </p:txBody>
      </p:sp>
    </p:spTree>
    <p:extLst>
      <p:ext uri="{BB962C8B-B14F-4D97-AF65-F5344CB8AC3E}">
        <p14:creationId xmlns:p14="http://schemas.microsoft.com/office/powerpoint/2010/main" val="1837620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A1FF-EBFC-4D07-A8C1-5D5B42DC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CBB3-9E04-437D-BDFB-2E499184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https://ifttt.com/applets/aWp5SRFE/edit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2AC0-8453-4CC3-8F20-CB62DE39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Problem That Fits your Immediate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EC283-F0B5-4E1F-BCCA-19F4C1A02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a forgetful person.</a:t>
            </a:r>
          </a:p>
          <a:p>
            <a:r>
              <a:rPr lang="en-US" dirty="0"/>
              <a:t>I thought up two applets that were helpful.</a:t>
            </a:r>
          </a:p>
          <a:p>
            <a:r>
              <a:rPr lang="en-US" dirty="0"/>
              <a:t>So I made two IFTTT Applets to help me with a problem</a:t>
            </a:r>
          </a:p>
        </p:txBody>
      </p:sp>
    </p:spTree>
    <p:extLst>
      <p:ext uri="{BB962C8B-B14F-4D97-AF65-F5344CB8AC3E}">
        <p14:creationId xmlns:p14="http://schemas.microsoft.com/office/powerpoint/2010/main" val="2807778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D31D-2E14-4D5F-A177-35453474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my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FD4C-E1C7-403B-939C-119C37077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680007"/>
          </a:xfrm>
        </p:spPr>
        <p:txBody>
          <a:bodyPr/>
          <a:lstStyle/>
          <a:p>
            <a:r>
              <a:rPr lang="en-US" dirty="0"/>
              <a:t>I connected a triggerable google drive folder that I can trigger from my computer. </a:t>
            </a:r>
          </a:p>
          <a:p>
            <a:r>
              <a:rPr lang="en-US" dirty="0"/>
              <a:t>The call will be placed whenever I place a document in the caller folder with the message placed in the file</a:t>
            </a:r>
          </a:p>
          <a:p>
            <a:r>
              <a:rPr lang="en-US" dirty="0"/>
              <a:t>This allows me to call and find my phone from my computer but also allow for the ability to pass on a prerecorded message if need be </a:t>
            </a:r>
          </a:p>
        </p:txBody>
      </p:sp>
    </p:spTree>
    <p:extLst>
      <p:ext uri="{BB962C8B-B14F-4D97-AF65-F5344CB8AC3E}">
        <p14:creationId xmlns:p14="http://schemas.microsoft.com/office/powerpoint/2010/main" val="13917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2D55-C6AC-4BD6-B4C8-875B3567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No-code “code”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303E1-9025-4ACA-9058-4E0489256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4" t="4357" r="23547"/>
          <a:stretch/>
        </p:blipFill>
        <p:spPr>
          <a:xfrm>
            <a:off x="1000663" y="1529750"/>
            <a:ext cx="4060167" cy="4712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F1541-8E6D-4716-AD8F-B58649230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428" y="1475116"/>
            <a:ext cx="3442588" cy="46553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3D61DA-5C69-47E2-8A40-F61BA6402756}"/>
                  </a:ext>
                </a:extLst>
              </p14:cNvPr>
              <p14:cNvContentPartPr/>
              <p14:nvPr/>
            </p14:nvContentPartPr>
            <p14:xfrm>
              <a:off x="2938465" y="948541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3D61DA-5C69-47E2-8A40-F61BA64027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9825" y="9399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E21156-EFC5-451E-84C7-EA39EFA462EF}"/>
                  </a:ext>
                </a:extLst>
              </p14:cNvPr>
              <p14:cNvContentPartPr/>
              <p14:nvPr/>
            </p14:nvContentPartPr>
            <p14:xfrm>
              <a:off x="1431865" y="1080661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E21156-EFC5-451E-84C7-EA39EFA462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2865" y="107202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1EE71D4-81B9-450F-9943-7BE78D9BF466}"/>
              </a:ext>
            </a:extLst>
          </p:cNvPr>
          <p:cNvGrpSpPr/>
          <p:nvPr/>
        </p:nvGrpSpPr>
        <p:grpSpPr>
          <a:xfrm>
            <a:off x="1218745" y="1121341"/>
            <a:ext cx="360" cy="360"/>
            <a:chOff x="1218745" y="1121341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3B6774-4D5F-4A9E-B0F9-99A8F61E137A}"/>
                    </a:ext>
                  </a:extLst>
                </p14:cNvPr>
                <p14:cNvContentPartPr/>
                <p14:nvPr/>
              </p14:nvContentPartPr>
              <p14:xfrm>
                <a:off x="1218745" y="1121341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3B6774-4D5F-4A9E-B0F9-99A8F61E13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0105" y="111234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8EDF22-AC1E-4100-B6E5-983F28A88ED8}"/>
                    </a:ext>
                  </a:extLst>
                </p14:cNvPr>
                <p14:cNvContentPartPr/>
                <p14:nvPr/>
              </p14:nvContentPartPr>
              <p14:xfrm>
                <a:off x="1218745" y="1121341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8EDF22-AC1E-4100-B6E5-983F28A88E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10105" y="111234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E2F6A6-CC14-432C-A5B6-0F6C31A8F6EB}"/>
                  </a:ext>
                </a:extLst>
              </p14:cNvPr>
              <p14:cNvContentPartPr/>
              <p14:nvPr/>
            </p14:nvContentPartPr>
            <p14:xfrm>
              <a:off x="839305" y="1132501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E2F6A6-CC14-432C-A5B6-0F6C31A8F6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305" y="112386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EBE4BB7-58A9-413A-905F-425696A7A1D4}"/>
              </a:ext>
            </a:extLst>
          </p:cNvPr>
          <p:cNvGrpSpPr/>
          <p:nvPr/>
        </p:nvGrpSpPr>
        <p:grpSpPr>
          <a:xfrm>
            <a:off x="1494865" y="1253461"/>
            <a:ext cx="360" cy="360"/>
            <a:chOff x="1494865" y="1253461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CBFBBF-D632-4776-AB65-AA566A71E6CC}"/>
                    </a:ext>
                  </a:extLst>
                </p14:cNvPr>
                <p14:cNvContentPartPr/>
                <p14:nvPr/>
              </p14:nvContentPartPr>
              <p14:xfrm>
                <a:off x="1494865" y="1253461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CBFBBF-D632-4776-AB65-AA566A71E6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85865" y="124446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6BD1A41-877D-402F-8BE2-5788A8C2F617}"/>
                    </a:ext>
                  </a:extLst>
                </p14:cNvPr>
                <p14:cNvContentPartPr/>
                <p14:nvPr/>
              </p14:nvContentPartPr>
              <p14:xfrm>
                <a:off x="1494865" y="1253461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6BD1A41-877D-402F-8BE2-5788A8C2F61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85865" y="124446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485012-1DFC-49F3-82AA-8AE05F4AC26D}"/>
                  </a:ext>
                </a:extLst>
              </p14:cNvPr>
              <p14:cNvContentPartPr/>
              <p14:nvPr/>
            </p14:nvContentPartPr>
            <p14:xfrm>
              <a:off x="1034785" y="735781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485012-1DFC-49F3-82AA-8AE05F4AC2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145" y="72678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A14D24B-6CB5-43FF-AD41-EBF5EB03E2DB}"/>
                  </a:ext>
                </a:extLst>
              </p14:cNvPr>
              <p14:cNvContentPartPr/>
              <p14:nvPr/>
            </p14:nvContentPartPr>
            <p14:xfrm>
              <a:off x="1603945" y="1126741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A14D24B-6CB5-43FF-AD41-EBF5EB03E2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5305" y="111810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1544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3A76-C24C-4EB6-BF63-B88FAA8F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DD7EBE-C107-4543-B53A-CF636671C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893" y="1886309"/>
            <a:ext cx="4374266" cy="29161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C8AD1-78EA-46BC-B6D7-A23C8FA90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0" y="1984075"/>
            <a:ext cx="5509356" cy="36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4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4A24-DAFD-4044-8634-8379DA9A7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Eh, its kind of useless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6C70E-B5A1-4EFC-B4E5-7D7BF94FD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IFTTT applets that check for something only run once an hour</a:t>
            </a:r>
          </a:p>
          <a:p>
            <a:r>
              <a:rPr lang="en-US" dirty="0"/>
              <a:t>So it doesn’t immediately call my phone like I hope</a:t>
            </a:r>
          </a:p>
        </p:txBody>
      </p:sp>
    </p:spTree>
    <p:extLst>
      <p:ext uri="{BB962C8B-B14F-4D97-AF65-F5344CB8AC3E}">
        <p14:creationId xmlns:p14="http://schemas.microsoft.com/office/powerpoint/2010/main" val="272630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AB80-4E13-471C-B43F-08E36B85C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App Timesheet Automatic Notification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AAE82-1988-45B2-AFC4-538E80B2F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2139" y="1427534"/>
            <a:ext cx="2981347" cy="34957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5AA989-B7B5-4C1D-BD32-F23D34FBF33C}"/>
              </a:ext>
            </a:extLst>
          </p:cNvPr>
          <p:cNvSpPr txBox="1"/>
          <p:nvPr/>
        </p:nvSpPr>
        <p:spPr>
          <a:xfrm>
            <a:off x="914400" y="1644770"/>
            <a:ext cx="6814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I always forget my timesheet and to set notification to remind me of my time sheet so I used IFTTT to automate it for me</a:t>
            </a:r>
          </a:p>
        </p:txBody>
      </p:sp>
    </p:spTree>
    <p:extLst>
      <p:ext uri="{BB962C8B-B14F-4D97-AF65-F5344CB8AC3E}">
        <p14:creationId xmlns:p14="http://schemas.microsoft.com/office/powerpoint/2010/main" val="321979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6469-F6D2-4673-81BC-A9BED682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No-Code “Code”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9489CE-75D7-4F03-B202-A3A70A3A6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406" y="1905374"/>
            <a:ext cx="7358116" cy="42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6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CF58-6EB2-4624-8D79-CA6AA226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7E4D5-1E1B-4785-B713-ABB9CA04D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9316" cy="4351338"/>
          </a:xfrm>
        </p:spPr>
        <p:txBody>
          <a:bodyPr/>
          <a:lstStyle/>
          <a:p>
            <a:r>
              <a:rPr lang="en-US" dirty="0"/>
              <a:t>I tried it the first time by altering my iPhone time which didn’t work because date and time doesn’t use your phones time.  I then ran it by changing it on the actual applet and I got the test to work. </a:t>
            </a:r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9E1CFBF0-1E77-444E-A2F2-E8A309213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362" y="1436546"/>
            <a:ext cx="2335127" cy="5056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C1BC1-9974-4654-A773-2720AA8E4F06}"/>
              </a:ext>
            </a:extLst>
          </p:cNvPr>
          <p:cNvSpPr txBox="1"/>
          <p:nvPr/>
        </p:nvSpPr>
        <p:spPr>
          <a:xfrm>
            <a:off x="5567516" y="796413"/>
            <a:ext cx="264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Test # 1: </a:t>
            </a:r>
            <a:r>
              <a:rPr lang="en-US" dirty="0" err="1"/>
              <a:t>Faliure</a:t>
            </a:r>
            <a:endParaRPr lang="en-US" dirty="0"/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3639A2-FF09-49B5-A654-3E97E2F21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09" b="94403" l="3737" r="95463">
                        <a14:foregroundMark x1="5160" y1="7463" x2="10587" y2="40299"/>
                        <a14:foregroundMark x1="10587" y1="40299" x2="57117" y2="59328"/>
                        <a14:foregroundMark x1="57117" y1="59328" x2="61210" y2="57463"/>
                        <a14:foregroundMark x1="11388" y1="8582" x2="57295" y2="46269"/>
                        <a14:foregroundMark x1="9786" y1="70896" x2="59875" y2="92537"/>
                        <a14:foregroundMark x1="59875" y1="92537" x2="64413" y2="90672"/>
                        <a14:foregroundMark x1="73754" y1="92164" x2="60053" y2="17910"/>
                        <a14:foregroundMark x1="6139" y1="3731" x2="5872" y2="41791"/>
                        <a14:foregroundMark x1="5872" y1="41791" x2="16370" y2="90672"/>
                        <a14:foregroundMark x1="3737" y1="85075" x2="5160" y2="13806"/>
                        <a14:foregroundMark x1="5071" y1="51119" x2="11210" y2="95522"/>
                        <a14:foregroundMark x1="11922" y1="20522" x2="24733" y2="27239"/>
                        <a14:foregroundMark x1="63078" y1="39925" x2="84698" y2="36940"/>
                        <a14:foregroundMark x1="64769" y1="67164" x2="92171" y2="75373"/>
                        <a14:foregroundMark x1="64947" y1="22388" x2="88879" y2="30970"/>
                        <a14:foregroundMark x1="68327" y1="14925" x2="90747" y2="36940"/>
                        <a14:foregroundMark x1="74822" y1="82836" x2="82028" y2="84328"/>
                        <a14:foregroundMark x1="82028" y1="84328" x2="90836" y2="83209"/>
                        <a14:foregroundMark x1="90836" y1="83209" x2="95907" y2="55970"/>
                        <a14:foregroundMark x1="95907" y1="55970" x2="96174" y2="32090"/>
                        <a14:foregroundMark x1="96174" y1="32090" x2="93149" y2="17164"/>
                        <a14:foregroundMark x1="93149" y1="17164" x2="81406" y2="17164"/>
                        <a14:foregroundMark x1="81406" y1="17164" x2="80961" y2="17910"/>
                        <a14:foregroundMark x1="91548" y1="11940" x2="95641" y2="36940"/>
                        <a14:foregroundMark x1="95641" y1="36940" x2="95463" y2="55970"/>
                        <a14:foregroundMark x1="95463" y1="55970" x2="92260" y2="84328"/>
                        <a14:foregroundMark x1="92260" y1="84328" x2="91192" y2="86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1" t="1732" r="2252" b="4097"/>
          <a:stretch/>
        </p:blipFill>
        <p:spPr>
          <a:xfrm>
            <a:off x="8285505" y="2094811"/>
            <a:ext cx="3718772" cy="870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DFF884-ECFB-48D4-AB50-FE7DF192FE6F}"/>
              </a:ext>
            </a:extLst>
          </p:cNvPr>
          <p:cNvSpPr txBox="1"/>
          <p:nvPr/>
        </p:nvSpPr>
        <p:spPr>
          <a:xfrm>
            <a:off x="8285505" y="813665"/>
            <a:ext cx="353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#2: Success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D3E7D-BA47-431E-B290-E6BBF2F8B0DE}"/>
              </a:ext>
            </a:extLst>
          </p:cNvPr>
          <p:cNvSpPr txBox="1"/>
          <p:nvPr/>
        </p:nvSpPr>
        <p:spPr>
          <a:xfrm>
            <a:off x="9701842" y="5543909"/>
            <a:ext cx="2202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wonderful another notification…</a:t>
            </a:r>
          </a:p>
        </p:txBody>
      </p:sp>
    </p:spTree>
    <p:extLst>
      <p:ext uri="{BB962C8B-B14F-4D97-AF65-F5344CB8AC3E}">
        <p14:creationId xmlns:p14="http://schemas.microsoft.com/office/powerpoint/2010/main" val="3514463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244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IFTTT Project 5</vt:lpstr>
      <vt:lpstr>Solve A Problem That Fits your Immediate Needs</vt:lpstr>
      <vt:lpstr>Call my device</vt:lpstr>
      <vt:lpstr>No-code “code”</vt:lpstr>
      <vt:lpstr>Test</vt:lpstr>
      <vt:lpstr>Eh, its kind of useless </vt:lpstr>
      <vt:lpstr>2nd App Timesheet Automatic Notification</vt:lpstr>
      <vt:lpstr>No-Code “Code”</vt:lpstr>
      <vt:lpstr>Test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IFTTT Project 5</dc:title>
  <dc:creator>Benjamin Sottile</dc:creator>
  <cp:lastModifiedBy>Benjamin Sottile</cp:lastModifiedBy>
  <cp:revision>1</cp:revision>
  <dcterms:created xsi:type="dcterms:W3CDTF">2022-05-02T19:05:11Z</dcterms:created>
  <dcterms:modified xsi:type="dcterms:W3CDTF">2022-05-02T19:52:23Z</dcterms:modified>
</cp:coreProperties>
</file>